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윤고딕 Bold" charset="1" panose="020B0803000000000000"/>
      <p:regular r:id="rId15"/>
    </p:embeddedFont>
    <p:embeddedFont>
      <p:font typeface="윤고딕" charset="1" panose="020B0503000000000000"/>
      <p:regular r:id="rId16"/>
    </p:embeddedFont>
    <p:embeddedFont>
      <p:font typeface="윤고딕 Medium" charset="1" panose="020B06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OmeAHvwo.mp4" Type="http://schemas.openxmlformats.org/officeDocument/2006/relationships/video"/><Relationship Id="rId4" Target="../media/VAGOmeAHvwo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81462" y="5250485"/>
            <a:ext cx="4777838" cy="5034121"/>
          </a:xfrm>
          <a:custGeom>
            <a:avLst/>
            <a:gdLst/>
            <a:ahLst/>
            <a:cxnLst/>
            <a:rect r="r" b="b" t="t" l="l"/>
            <a:pathLst>
              <a:path h="5034121" w="4777838">
                <a:moveTo>
                  <a:pt x="0" y="0"/>
                </a:moveTo>
                <a:lnTo>
                  <a:pt x="4777838" y="0"/>
                </a:lnTo>
                <a:lnTo>
                  <a:pt x="4777838" y="5034121"/>
                </a:lnTo>
                <a:lnTo>
                  <a:pt x="0" y="503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857897"/>
            <a:ext cx="16230600" cy="18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F4EF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타자 게임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65748"/>
            <a:ext cx="162306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4EFE6"/>
                </a:solidFill>
                <a:latin typeface="윤고딕"/>
                <a:ea typeface="윤고딕"/>
                <a:cs typeface="윤고딕"/>
                <a:sym typeface="윤고딕"/>
              </a:rPr>
              <a:t>자바 프로그래밍 첫 미니 프로젝트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486597"/>
            <a:ext cx="1623060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4EFE6"/>
                </a:solidFill>
                <a:latin typeface="윤고딕"/>
                <a:ea typeface="윤고딕"/>
                <a:cs typeface="윤고딕"/>
                <a:sym typeface="윤고딕"/>
              </a:rPr>
              <a:t>정지용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96059"/>
            <a:ext cx="16230600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4EF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2024.08.23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6566" y="2660767"/>
            <a:ext cx="9492952" cy="750951"/>
            <a:chOff x="0" y="0"/>
            <a:chExt cx="12657269" cy="100126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42534" y="139550"/>
              <a:ext cx="11114735" cy="65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특수문자를 중복없이 배열에 저장하는 코드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36566" y="3793172"/>
            <a:ext cx="9451916" cy="750951"/>
            <a:chOff x="0" y="0"/>
            <a:chExt cx="12602555" cy="100126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42534" y="139722"/>
              <a:ext cx="11060021" cy="655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게임에 사용될 문자열을 무작위로 섞는 코드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27711" y="4925577"/>
            <a:ext cx="9460771" cy="750951"/>
            <a:chOff x="0" y="0"/>
            <a:chExt cx="12614361" cy="100126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54340" y="139550"/>
              <a:ext cx="11060021" cy="65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타자 속도를 구하기 위한 시간을 계산하는 코드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527711" y="6057982"/>
            <a:ext cx="9501806" cy="750951"/>
            <a:chOff x="0" y="0"/>
            <a:chExt cx="12669075" cy="100126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4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554340" y="138549"/>
              <a:ext cx="11114735" cy="655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정확도를 구하기 위한 틀린 글자를 계산하는 코드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527711" y="7190388"/>
            <a:ext cx="9460771" cy="750951"/>
            <a:chOff x="0" y="0"/>
            <a:chExt cx="12614361" cy="100126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5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554340" y="139550"/>
              <a:ext cx="11060021" cy="65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총점, 점수, 타자속도, 정확도의</a:t>
              </a: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값을 산출하는 코드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536566" y="8322793"/>
            <a:ext cx="9492952" cy="750951"/>
            <a:chOff x="0" y="0"/>
            <a:chExt cx="12657269" cy="1001268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6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542534" y="138549"/>
              <a:ext cx="11114735" cy="655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총점을 기준으로 순위를 정하는 코드</a:t>
              </a: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28700" y="926171"/>
            <a:ext cx="4811998" cy="1172233"/>
            <a:chOff x="0" y="0"/>
            <a:chExt cx="1267357" cy="30873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67357" cy="308736"/>
            </a:xfrm>
            <a:custGeom>
              <a:avLst/>
              <a:gdLst/>
              <a:ahLst/>
              <a:cxnLst/>
              <a:rect r="r" b="b" t="t" l="l"/>
              <a:pathLst>
                <a:path h="308736" w="1267357">
                  <a:moveTo>
                    <a:pt x="0" y="0"/>
                  </a:moveTo>
                  <a:lnTo>
                    <a:pt x="1267357" y="0"/>
                  </a:lnTo>
                  <a:lnTo>
                    <a:pt x="1267357" y="308736"/>
                  </a:lnTo>
                  <a:lnTo>
                    <a:pt x="0" y="308736"/>
                  </a:lnTo>
                  <a:close/>
                </a:path>
              </a:pathLst>
            </a:custGeom>
            <a:solidFill>
              <a:srgbClr val="25330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267357" cy="356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67730" y="1043440"/>
            <a:ext cx="10751074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4EF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코드 소개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5694"/>
            <a:ext cx="7582784" cy="7045657"/>
            <a:chOff x="0" y="0"/>
            <a:chExt cx="1997112" cy="1855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112" cy="1855646"/>
            </a:xfrm>
            <a:custGeom>
              <a:avLst/>
              <a:gdLst/>
              <a:ahLst/>
              <a:cxnLst/>
              <a:rect r="r" b="b" t="t" l="l"/>
              <a:pathLst>
                <a:path h="1855646" w="1997112">
                  <a:moveTo>
                    <a:pt x="0" y="0"/>
                  </a:moveTo>
                  <a:lnTo>
                    <a:pt x="1997112" y="0"/>
                  </a:lnTo>
                  <a:lnTo>
                    <a:pt x="1997112" y="1855646"/>
                  </a:lnTo>
                  <a:lnTo>
                    <a:pt x="0" y="1855646"/>
                  </a:lnTo>
                  <a:close/>
                </a:path>
              </a:pathLst>
            </a:custGeom>
            <a:solidFill>
              <a:srgbClr val="253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7112" cy="190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5693295"/>
            <a:ext cx="1353593" cy="717404"/>
          </a:xfrm>
          <a:custGeom>
            <a:avLst/>
            <a:gdLst/>
            <a:ahLst/>
            <a:cxnLst/>
            <a:rect r="r" b="b" t="t" l="l"/>
            <a:pathLst>
              <a:path h="717404" w="1353593">
                <a:moveTo>
                  <a:pt x="0" y="0"/>
                </a:moveTo>
                <a:lnTo>
                  <a:pt x="1353593" y="0"/>
                </a:lnTo>
                <a:lnTo>
                  <a:pt x="1353593" y="717404"/>
                </a:lnTo>
                <a:lnTo>
                  <a:pt x="0" y="71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3995" y="3668935"/>
            <a:ext cx="6972193" cy="5399176"/>
          </a:xfrm>
          <a:custGeom>
            <a:avLst/>
            <a:gdLst/>
            <a:ahLst/>
            <a:cxnLst/>
            <a:rect r="r" b="b" t="t" l="l"/>
            <a:pathLst>
              <a:path h="5399176" w="6972193">
                <a:moveTo>
                  <a:pt x="0" y="0"/>
                </a:moveTo>
                <a:lnTo>
                  <a:pt x="6972193" y="0"/>
                </a:lnTo>
                <a:lnTo>
                  <a:pt x="6972193" y="5399176"/>
                </a:lnTo>
                <a:lnTo>
                  <a:pt x="0" y="5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24" t="0" r="-489" b="-23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09650" y="569160"/>
            <a:ext cx="5495052" cy="1172233"/>
            <a:chOff x="0" y="0"/>
            <a:chExt cx="1447257" cy="3087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7257" cy="308736"/>
            </a:xfrm>
            <a:custGeom>
              <a:avLst/>
              <a:gdLst/>
              <a:ahLst/>
              <a:cxnLst/>
              <a:rect r="r" b="b" t="t" l="l"/>
              <a:pathLst>
                <a:path h="308736" w="1447257">
                  <a:moveTo>
                    <a:pt x="0" y="0"/>
                  </a:moveTo>
                  <a:lnTo>
                    <a:pt x="1447257" y="0"/>
                  </a:lnTo>
                  <a:lnTo>
                    <a:pt x="1447257" y="308736"/>
                  </a:lnTo>
                  <a:lnTo>
                    <a:pt x="0" y="308736"/>
                  </a:lnTo>
                  <a:close/>
                </a:path>
              </a:pathLst>
            </a:custGeom>
            <a:solidFill>
              <a:srgbClr val="25330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47257" cy="356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771525"/>
            <a:ext cx="10990105" cy="1844487"/>
            <a:chOff x="0" y="0"/>
            <a:chExt cx="14653473" cy="245931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318707" y="-104775"/>
              <a:ext cx="14334766" cy="118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기능별 코드 설명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08391"/>
              <a:ext cx="14334766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-게임에 사용될 문자열을 무작위로 섞기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221493" y="2769494"/>
            <a:ext cx="6037807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ex)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눈물!#$ -&gt; #물!눈$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point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중복없이 모든 문자가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출력되어야 하기 때문에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앞에 첫 글자부터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저장된 모든 글자까지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중복검사를 진행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5694"/>
            <a:ext cx="7582784" cy="7045657"/>
            <a:chOff x="0" y="0"/>
            <a:chExt cx="1997112" cy="1855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112" cy="1855646"/>
            </a:xfrm>
            <a:custGeom>
              <a:avLst/>
              <a:gdLst/>
              <a:ahLst/>
              <a:cxnLst/>
              <a:rect r="r" b="b" t="t" l="l"/>
              <a:pathLst>
                <a:path h="1855646" w="1997112">
                  <a:moveTo>
                    <a:pt x="0" y="0"/>
                  </a:moveTo>
                  <a:lnTo>
                    <a:pt x="1997112" y="0"/>
                  </a:lnTo>
                  <a:lnTo>
                    <a:pt x="1997112" y="1855646"/>
                  </a:lnTo>
                  <a:lnTo>
                    <a:pt x="0" y="1855646"/>
                  </a:lnTo>
                  <a:close/>
                </a:path>
              </a:pathLst>
            </a:custGeom>
            <a:solidFill>
              <a:srgbClr val="253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7112" cy="190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5693295"/>
            <a:ext cx="1353593" cy="717404"/>
          </a:xfrm>
          <a:custGeom>
            <a:avLst/>
            <a:gdLst/>
            <a:ahLst/>
            <a:cxnLst/>
            <a:rect r="r" b="b" t="t" l="l"/>
            <a:pathLst>
              <a:path h="717404" w="1353593">
                <a:moveTo>
                  <a:pt x="0" y="0"/>
                </a:moveTo>
                <a:lnTo>
                  <a:pt x="1353593" y="0"/>
                </a:lnTo>
                <a:lnTo>
                  <a:pt x="1353593" y="717404"/>
                </a:lnTo>
                <a:lnTo>
                  <a:pt x="0" y="71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5480" y="4812711"/>
            <a:ext cx="6349224" cy="3111624"/>
          </a:xfrm>
          <a:custGeom>
            <a:avLst/>
            <a:gdLst/>
            <a:ahLst/>
            <a:cxnLst/>
            <a:rect r="r" b="b" t="t" l="l"/>
            <a:pathLst>
              <a:path h="3111624" w="6349224">
                <a:moveTo>
                  <a:pt x="0" y="0"/>
                </a:moveTo>
                <a:lnTo>
                  <a:pt x="6349224" y="0"/>
                </a:lnTo>
                <a:lnTo>
                  <a:pt x="6349224" y="3111623"/>
                </a:lnTo>
                <a:lnTo>
                  <a:pt x="0" y="3111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09650" y="569160"/>
            <a:ext cx="5495052" cy="1172233"/>
            <a:chOff x="0" y="0"/>
            <a:chExt cx="1447257" cy="3087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7257" cy="308736"/>
            </a:xfrm>
            <a:custGeom>
              <a:avLst/>
              <a:gdLst/>
              <a:ahLst/>
              <a:cxnLst/>
              <a:rect r="r" b="b" t="t" l="l"/>
              <a:pathLst>
                <a:path h="308736" w="1447257">
                  <a:moveTo>
                    <a:pt x="0" y="0"/>
                  </a:moveTo>
                  <a:lnTo>
                    <a:pt x="1447257" y="0"/>
                  </a:lnTo>
                  <a:lnTo>
                    <a:pt x="1447257" y="308736"/>
                  </a:lnTo>
                  <a:lnTo>
                    <a:pt x="0" y="308736"/>
                  </a:lnTo>
                  <a:close/>
                </a:path>
              </a:pathLst>
            </a:custGeom>
            <a:solidFill>
              <a:srgbClr val="25330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47257" cy="356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771525"/>
            <a:ext cx="10990105" cy="1844487"/>
            <a:chOff x="0" y="0"/>
            <a:chExt cx="14653473" cy="245931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318707" y="-104775"/>
              <a:ext cx="14334766" cy="118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기능별 코드 설명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08391"/>
              <a:ext cx="14334766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-점수 계산 및 오타 개수 구하기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221493" y="2769494"/>
            <a:ext cx="6037807" cy="646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모든 글자가 맞아야만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점수를 부여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한 문제당 20점으로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100점 기준 5문제 제출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반복문을 통해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개별적으로 문자를 하나씩 비교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틀린 글자들은 화면에 출력하고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오타는 추후에 정확도 계산을 위해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missCnt를 증감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5694"/>
            <a:ext cx="7582784" cy="7045657"/>
            <a:chOff x="0" y="0"/>
            <a:chExt cx="1997112" cy="1855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112" cy="1855646"/>
            </a:xfrm>
            <a:custGeom>
              <a:avLst/>
              <a:gdLst/>
              <a:ahLst/>
              <a:cxnLst/>
              <a:rect r="r" b="b" t="t" l="l"/>
              <a:pathLst>
                <a:path h="1855646" w="1997112">
                  <a:moveTo>
                    <a:pt x="0" y="0"/>
                  </a:moveTo>
                  <a:lnTo>
                    <a:pt x="1997112" y="0"/>
                  </a:lnTo>
                  <a:lnTo>
                    <a:pt x="1997112" y="1855646"/>
                  </a:lnTo>
                  <a:lnTo>
                    <a:pt x="0" y="1855646"/>
                  </a:lnTo>
                  <a:close/>
                </a:path>
              </a:pathLst>
            </a:custGeom>
            <a:solidFill>
              <a:srgbClr val="253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7112" cy="190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5693295"/>
            <a:ext cx="1353593" cy="717404"/>
          </a:xfrm>
          <a:custGeom>
            <a:avLst/>
            <a:gdLst/>
            <a:ahLst/>
            <a:cxnLst/>
            <a:rect r="r" b="b" t="t" l="l"/>
            <a:pathLst>
              <a:path h="717404" w="1353593">
                <a:moveTo>
                  <a:pt x="0" y="0"/>
                </a:moveTo>
                <a:lnTo>
                  <a:pt x="1353593" y="0"/>
                </a:lnTo>
                <a:lnTo>
                  <a:pt x="1353593" y="717404"/>
                </a:lnTo>
                <a:lnTo>
                  <a:pt x="0" y="71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58881" y="4601165"/>
            <a:ext cx="6950298" cy="1671185"/>
            <a:chOff x="0" y="0"/>
            <a:chExt cx="9267064" cy="22282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427208"/>
              <a:ext cx="4408870" cy="742958"/>
            </a:xfrm>
            <a:custGeom>
              <a:avLst/>
              <a:gdLst/>
              <a:ahLst/>
              <a:cxnLst/>
              <a:rect r="r" b="b" t="t" l="l"/>
              <a:pathLst>
                <a:path h="742958" w="4408870">
                  <a:moveTo>
                    <a:pt x="0" y="0"/>
                  </a:moveTo>
                  <a:lnTo>
                    <a:pt x="4408870" y="0"/>
                  </a:lnTo>
                  <a:lnTo>
                    <a:pt x="4408870" y="742958"/>
                  </a:lnTo>
                  <a:lnTo>
                    <a:pt x="0" y="742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2049346"/>
              <a:ext cx="9267064" cy="178901"/>
            </a:xfrm>
            <a:custGeom>
              <a:avLst/>
              <a:gdLst/>
              <a:ahLst/>
              <a:cxnLst/>
              <a:rect r="r" b="b" t="t" l="l"/>
              <a:pathLst>
                <a:path h="178901" w="9267064">
                  <a:moveTo>
                    <a:pt x="0" y="0"/>
                  </a:moveTo>
                  <a:lnTo>
                    <a:pt x="9267064" y="0"/>
                  </a:lnTo>
                  <a:lnTo>
                    <a:pt x="9267064" y="178900"/>
                  </a:lnTo>
                  <a:lnTo>
                    <a:pt x="0" y="17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51231"/>
              <a:ext cx="3214097" cy="517050"/>
            </a:xfrm>
            <a:custGeom>
              <a:avLst/>
              <a:gdLst/>
              <a:ahLst/>
              <a:cxnLst/>
              <a:rect r="r" b="b" t="t" l="l"/>
              <a:pathLst>
                <a:path h="517050" w="3214097">
                  <a:moveTo>
                    <a:pt x="0" y="0"/>
                  </a:moveTo>
                  <a:lnTo>
                    <a:pt x="3214097" y="0"/>
                  </a:lnTo>
                  <a:lnTo>
                    <a:pt x="3214097" y="517050"/>
                  </a:lnTo>
                  <a:lnTo>
                    <a:pt x="0" y="517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036439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타자속도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8881" y="6566096"/>
            <a:ext cx="6950298" cy="1846037"/>
            <a:chOff x="0" y="0"/>
            <a:chExt cx="9267064" cy="24613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520957"/>
              <a:ext cx="4483677" cy="1015690"/>
            </a:xfrm>
            <a:custGeom>
              <a:avLst/>
              <a:gdLst/>
              <a:ahLst/>
              <a:cxnLst/>
              <a:rect r="r" b="b" t="t" l="l"/>
              <a:pathLst>
                <a:path h="1015690" w="4483677">
                  <a:moveTo>
                    <a:pt x="0" y="0"/>
                  </a:moveTo>
                  <a:lnTo>
                    <a:pt x="4483677" y="0"/>
                  </a:lnTo>
                  <a:lnTo>
                    <a:pt x="4483677" y="1015690"/>
                  </a:lnTo>
                  <a:lnTo>
                    <a:pt x="0" y="1015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740103"/>
              <a:ext cx="3592009" cy="291244"/>
            </a:xfrm>
            <a:custGeom>
              <a:avLst/>
              <a:gdLst/>
              <a:ahLst/>
              <a:cxnLst/>
              <a:rect r="r" b="b" t="t" l="l"/>
              <a:pathLst>
                <a:path h="291244" w="3592009">
                  <a:moveTo>
                    <a:pt x="0" y="0"/>
                  </a:moveTo>
                  <a:lnTo>
                    <a:pt x="3592009" y="0"/>
                  </a:lnTo>
                  <a:lnTo>
                    <a:pt x="3592009" y="291244"/>
                  </a:lnTo>
                  <a:lnTo>
                    <a:pt x="0" y="291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234804"/>
              <a:ext cx="9267064" cy="226579"/>
            </a:xfrm>
            <a:custGeom>
              <a:avLst/>
              <a:gdLst/>
              <a:ahLst/>
              <a:cxnLst/>
              <a:rect r="r" b="b" t="t" l="l"/>
              <a:pathLst>
                <a:path h="226579" w="9267064">
                  <a:moveTo>
                    <a:pt x="0" y="0"/>
                  </a:moveTo>
                  <a:lnTo>
                    <a:pt x="9267064" y="0"/>
                  </a:lnTo>
                  <a:lnTo>
                    <a:pt x="9267064" y="226578"/>
                  </a:lnTo>
                  <a:lnTo>
                    <a:pt x="0" y="226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1036439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정확도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8881" y="8705878"/>
            <a:ext cx="6950298" cy="773990"/>
            <a:chOff x="0" y="0"/>
            <a:chExt cx="9267064" cy="10319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496834"/>
              <a:ext cx="9267064" cy="535153"/>
            </a:xfrm>
            <a:custGeom>
              <a:avLst/>
              <a:gdLst/>
              <a:ahLst/>
              <a:cxnLst/>
              <a:rect r="r" b="b" t="t" l="l"/>
              <a:pathLst>
                <a:path h="535153" w="9267064">
                  <a:moveTo>
                    <a:pt x="0" y="0"/>
                  </a:moveTo>
                  <a:lnTo>
                    <a:pt x="9267064" y="0"/>
                  </a:lnTo>
                  <a:lnTo>
                    <a:pt x="9267064" y="535153"/>
                  </a:lnTo>
                  <a:lnTo>
                    <a:pt x="0" y="535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518319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총점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58881" y="3052574"/>
            <a:ext cx="3735893" cy="1254845"/>
            <a:chOff x="0" y="0"/>
            <a:chExt cx="4981191" cy="16731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01681"/>
              <a:ext cx="4981191" cy="1171446"/>
            </a:xfrm>
            <a:custGeom>
              <a:avLst/>
              <a:gdLst/>
              <a:ahLst/>
              <a:cxnLst/>
              <a:rect r="r" b="b" t="t" l="l"/>
              <a:pathLst>
                <a:path h="1171446" w="4981191">
                  <a:moveTo>
                    <a:pt x="0" y="0"/>
                  </a:moveTo>
                  <a:lnTo>
                    <a:pt x="4981191" y="0"/>
                  </a:lnTo>
                  <a:lnTo>
                    <a:pt x="4981191" y="1171446"/>
                  </a:lnTo>
                  <a:lnTo>
                    <a:pt x="0" y="1171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518319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점수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9650" y="569160"/>
            <a:ext cx="5495052" cy="1172233"/>
            <a:chOff x="0" y="0"/>
            <a:chExt cx="1447257" cy="30873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47257" cy="308736"/>
            </a:xfrm>
            <a:custGeom>
              <a:avLst/>
              <a:gdLst/>
              <a:ahLst/>
              <a:cxnLst/>
              <a:rect r="r" b="b" t="t" l="l"/>
              <a:pathLst>
                <a:path h="308736" w="1447257">
                  <a:moveTo>
                    <a:pt x="0" y="0"/>
                  </a:moveTo>
                  <a:lnTo>
                    <a:pt x="1447257" y="0"/>
                  </a:lnTo>
                  <a:lnTo>
                    <a:pt x="1447257" y="308736"/>
                  </a:lnTo>
                  <a:lnTo>
                    <a:pt x="0" y="308736"/>
                  </a:lnTo>
                  <a:close/>
                </a:path>
              </a:pathLst>
            </a:custGeom>
            <a:solidFill>
              <a:srgbClr val="25330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447257" cy="356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771525"/>
            <a:ext cx="10990105" cy="1844487"/>
            <a:chOff x="0" y="0"/>
            <a:chExt cx="14653473" cy="245931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318707" y="-104775"/>
              <a:ext cx="14334766" cy="118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기능별 코드 설명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408391"/>
              <a:ext cx="14334766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-총점, 점수, 타자속도, 정확도 산출하기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335793" y="2807594"/>
            <a:ext cx="6077859" cy="708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점수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모든 글자가 맞으면 점수를 부여</a:t>
            </a:r>
          </a:p>
          <a:p>
            <a:pPr algn="l">
              <a:lnSpc>
                <a:spcPts val="3054"/>
              </a:lnSpc>
            </a:pP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타자 속도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입력값을 받기 전과 받은 후의 시간을 저장해서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두 값의 차이를 통해 입력 시간을 저장함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(누적시간 / 문제개수)를 통해 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타자 속도를 소수점 1자리까지 산출</a:t>
            </a:r>
          </a:p>
          <a:p>
            <a:pPr algn="l">
              <a:lnSpc>
                <a:spcPts val="3054"/>
              </a:lnSpc>
            </a:pP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정확도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글자가 다르면 틀린 글자 변수를 증감시키고 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사용자가 입력한 문자열을 누적해서 저장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(틀린 글자 / 전체 입력한 글자)를 통해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정확도를 소수점 1자리까지 산출</a:t>
            </a:r>
          </a:p>
          <a:p>
            <a:pPr algn="l">
              <a:lnSpc>
                <a:spcPts val="3054"/>
              </a:lnSpc>
            </a:pP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총점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100점 만점으로 점수 50%, 타자속도 20%, 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정확도 30%를 기준으로 총점 산출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5694"/>
            <a:ext cx="7582784" cy="7045657"/>
            <a:chOff x="0" y="0"/>
            <a:chExt cx="1997112" cy="1855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112" cy="1855646"/>
            </a:xfrm>
            <a:custGeom>
              <a:avLst/>
              <a:gdLst/>
              <a:ahLst/>
              <a:cxnLst/>
              <a:rect r="r" b="b" t="t" l="l"/>
              <a:pathLst>
                <a:path h="1855646" w="1997112">
                  <a:moveTo>
                    <a:pt x="0" y="0"/>
                  </a:moveTo>
                  <a:lnTo>
                    <a:pt x="1997112" y="0"/>
                  </a:lnTo>
                  <a:lnTo>
                    <a:pt x="1997112" y="1855646"/>
                  </a:lnTo>
                  <a:lnTo>
                    <a:pt x="0" y="1855646"/>
                  </a:lnTo>
                  <a:close/>
                </a:path>
              </a:pathLst>
            </a:custGeom>
            <a:solidFill>
              <a:srgbClr val="253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7112" cy="190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5693295"/>
            <a:ext cx="1353593" cy="717404"/>
          </a:xfrm>
          <a:custGeom>
            <a:avLst/>
            <a:gdLst/>
            <a:ahLst/>
            <a:cxnLst/>
            <a:rect r="r" b="b" t="t" l="l"/>
            <a:pathLst>
              <a:path h="717404" w="1353593">
                <a:moveTo>
                  <a:pt x="0" y="0"/>
                </a:moveTo>
                <a:lnTo>
                  <a:pt x="1353593" y="0"/>
                </a:lnTo>
                <a:lnTo>
                  <a:pt x="1353593" y="717404"/>
                </a:lnTo>
                <a:lnTo>
                  <a:pt x="0" y="71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9773" y="3249095"/>
            <a:ext cx="6220638" cy="6406799"/>
            <a:chOff x="0" y="0"/>
            <a:chExt cx="8294184" cy="8542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90310" cy="4712696"/>
            </a:xfrm>
            <a:custGeom>
              <a:avLst/>
              <a:gdLst/>
              <a:ahLst/>
              <a:cxnLst/>
              <a:rect r="r" b="b" t="t" l="l"/>
              <a:pathLst>
                <a:path h="4712696" w="4890310">
                  <a:moveTo>
                    <a:pt x="0" y="0"/>
                  </a:moveTo>
                  <a:lnTo>
                    <a:pt x="4890310" y="0"/>
                  </a:lnTo>
                  <a:lnTo>
                    <a:pt x="4890310" y="4712696"/>
                  </a:lnTo>
                  <a:lnTo>
                    <a:pt x="0" y="4712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790901"/>
              <a:ext cx="8294184" cy="1751497"/>
            </a:xfrm>
            <a:custGeom>
              <a:avLst/>
              <a:gdLst/>
              <a:ahLst/>
              <a:cxnLst/>
              <a:rect r="r" b="b" t="t" l="l"/>
              <a:pathLst>
                <a:path h="1751497" w="8294184">
                  <a:moveTo>
                    <a:pt x="0" y="0"/>
                  </a:moveTo>
                  <a:lnTo>
                    <a:pt x="8294184" y="0"/>
                  </a:lnTo>
                  <a:lnTo>
                    <a:pt x="8294184" y="1751497"/>
                  </a:lnTo>
                  <a:lnTo>
                    <a:pt x="0" y="1751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5242580"/>
              <a:ext cx="8134432" cy="1018436"/>
            </a:xfrm>
            <a:custGeom>
              <a:avLst/>
              <a:gdLst/>
              <a:ahLst/>
              <a:cxnLst/>
              <a:rect r="r" b="b" t="t" l="l"/>
              <a:pathLst>
                <a:path h="1018436" w="8134432">
                  <a:moveTo>
                    <a:pt x="0" y="0"/>
                  </a:moveTo>
                  <a:lnTo>
                    <a:pt x="8134432" y="0"/>
                  </a:lnTo>
                  <a:lnTo>
                    <a:pt x="8134432" y="1018437"/>
                  </a:lnTo>
                  <a:lnTo>
                    <a:pt x="0" y="1018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9650" y="569160"/>
            <a:ext cx="5495052" cy="1172233"/>
            <a:chOff x="0" y="0"/>
            <a:chExt cx="1447257" cy="3087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7257" cy="308736"/>
            </a:xfrm>
            <a:custGeom>
              <a:avLst/>
              <a:gdLst/>
              <a:ahLst/>
              <a:cxnLst/>
              <a:rect r="r" b="b" t="t" l="l"/>
              <a:pathLst>
                <a:path h="308736" w="1447257">
                  <a:moveTo>
                    <a:pt x="0" y="0"/>
                  </a:moveTo>
                  <a:lnTo>
                    <a:pt x="1447257" y="0"/>
                  </a:lnTo>
                  <a:lnTo>
                    <a:pt x="1447257" y="308736"/>
                  </a:lnTo>
                  <a:lnTo>
                    <a:pt x="0" y="308736"/>
                  </a:lnTo>
                  <a:close/>
                </a:path>
              </a:pathLst>
            </a:custGeom>
            <a:solidFill>
              <a:srgbClr val="25330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447257" cy="356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771525"/>
            <a:ext cx="10990105" cy="1844487"/>
            <a:chOff x="0" y="0"/>
            <a:chExt cx="14653473" cy="24593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18707" y="-104775"/>
              <a:ext cx="14334766" cy="118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기능별 코드 설명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08391"/>
              <a:ext cx="14334766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-총점을 기준으로 순위 정하기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221493" y="2788544"/>
            <a:ext cx="6160021" cy="710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ex) 사용자가 3명이라면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ranking = {0,0,0}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총점이 {10,30,20}으로 들어와 있으면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큰 값을 비교해 값과 인덱스를 저장하고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큰 값의 인덱스를 랭킹 배열에다가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순차적으로 저장 -&gt; {1,2,0}</a:t>
            </a:r>
          </a:p>
          <a:p>
            <a:pPr algn="l">
              <a:lnSpc>
                <a:spcPts val="3418"/>
              </a:lnSpc>
            </a:pP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point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첫 번째 큰 값을 비교한 후에 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 다음 큰 값을 비교하기 위해서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이전 큰 값에 0을 저장해서 비교X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순위를 구하고 나면 총점을 다시 원상복구</a:t>
            </a:r>
          </a:p>
          <a:p>
            <a:pPr algn="l">
              <a:lnSpc>
                <a:spcPts val="3418"/>
              </a:lnSpc>
            </a:pP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사람 수만큼 반복문을 돌려서 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총점이 높은 순서대로 통계를 출력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[ranking[0]] = &gt; [1] =&gt; 30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788361"/>
            <a:ext cx="15928258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9650" y="569160"/>
            <a:ext cx="3119807" cy="1172233"/>
            <a:chOff x="0" y="0"/>
            <a:chExt cx="821678" cy="3087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1678" cy="308736"/>
            </a:xfrm>
            <a:custGeom>
              <a:avLst/>
              <a:gdLst/>
              <a:ahLst/>
              <a:cxnLst/>
              <a:rect r="r" b="b" t="t" l="l"/>
              <a:pathLst>
                <a:path h="308736" w="821678">
                  <a:moveTo>
                    <a:pt x="0" y="0"/>
                  </a:moveTo>
                  <a:lnTo>
                    <a:pt x="821678" y="0"/>
                  </a:lnTo>
                  <a:lnTo>
                    <a:pt x="821678" y="308736"/>
                  </a:lnTo>
                  <a:lnTo>
                    <a:pt x="0" y="308736"/>
                  </a:lnTo>
                  <a:close/>
                </a:path>
              </a:pathLst>
            </a:custGeom>
            <a:solidFill>
              <a:srgbClr val="25330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21678" cy="356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7730" y="666750"/>
            <a:ext cx="10751074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4EF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시현영상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95201"/>
            <a:ext cx="11571609" cy="7376544"/>
          </a:xfrm>
          <a:custGeom>
            <a:avLst/>
            <a:gdLst/>
            <a:ahLst/>
            <a:cxnLst/>
            <a:rect r="r" b="b" t="t" l="l"/>
            <a:pathLst>
              <a:path h="7376544" w="11571609">
                <a:moveTo>
                  <a:pt x="0" y="0"/>
                </a:moveTo>
                <a:lnTo>
                  <a:pt x="11571609" y="0"/>
                </a:lnTo>
                <a:lnTo>
                  <a:pt x="11571609" y="7376544"/>
                </a:lnTo>
                <a:lnTo>
                  <a:pt x="0" y="737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91" t="-8278" r="-3282" b="-81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82153" y="2195201"/>
            <a:ext cx="10360181" cy="7376544"/>
          </a:xfrm>
          <a:custGeom>
            <a:avLst/>
            <a:gdLst/>
            <a:ahLst/>
            <a:cxnLst/>
            <a:rect r="r" b="b" t="t" l="l"/>
            <a:pathLst>
              <a:path h="7376544" w="10360181">
                <a:moveTo>
                  <a:pt x="0" y="0"/>
                </a:moveTo>
                <a:lnTo>
                  <a:pt x="10360181" y="0"/>
                </a:lnTo>
                <a:lnTo>
                  <a:pt x="10360181" y="7376544"/>
                </a:lnTo>
                <a:lnTo>
                  <a:pt x="0" y="737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78" r="0" b="-967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44191" y="3480052"/>
            <a:ext cx="10574957" cy="6091693"/>
          </a:xfrm>
          <a:custGeom>
            <a:avLst/>
            <a:gdLst/>
            <a:ahLst/>
            <a:cxnLst/>
            <a:rect r="r" b="b" t="t" l="l"/>
            <a:pathLst>
              <a:path h="6091693" w="10574957">
                <a:moveTo>
                  <a:pt x="0" y="0"/>
                </a:moveTo>
                <a:lnTo>
                  <a:pt x="10574957" y="0"/>
                </a:lnTo>
                <a:lnTo>
                  <a:pt x="10574957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2870" y="7699822"/>
            <a:ext cx="14742260" cy="1558478"/>
            <a:chOff x="0" y="0"/>
            <a:chExt cx="19656347" cy="207797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9656347" cy="2077970"/>
              <a:chOff x="0" y="0"/>
              <a:chExt cx="3882735" cy="41046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882735" cy="410463"/>
              </a:xfrm>
              <a:custGeom>
                <a:avLst/>
                <a:gdLst/>
                <a:ahLst/>
                <a:cxnLst/>
                <a:rect r="r" b="b" t="t" l="l"/>
                <a:pathLst>
                  <a:path h="410463" w="3882735">
                    <a:moveTo>
                      <a:pt x="0" y="0"/>
                    </a:moveTo>
                    <a:lnTo>
                      <a:pt x="3882735" y="0"/>
                    </a:lnTo>
                    <a:lnTo>
                      <a:pt x="3882735" y="410463"/>
                    </a:lnTo>
                    <a:lnTo>
                      <a:pt x="0" y="410463"/>
                    </a:lnTo>
                    <a:close/>
                  </a:path>
                </a:pathLst>
              </a:custGeom>
              <a:solidFill>
                <a:srgbClr val="25330F"/>
              </a:solidFill>
              <a:ln w="9525" cap="sq">
                <a:solidFill>
                  <a:srgbClr val="25330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3882735" cy="4580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8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396577"/>
              <a:ext cx="19656347" cy="118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에러가 정말 많이 뜸!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254415" y="2493654"/>
            <a:ext cx="6866959" cy="4445611"/>
          </a:xfrm>
          <a:custGeom>
            <a:avLst/>
            <a:gdLst/>
            <a:ahLst/>
            <a:cxnLst/>
            <a:rect r="r" b="b" t="t" l="l"/>
            <a:pathLst>
              <a:path h="4445611" w="6866959">
                <a:moveTo>
                  <a:pt x="0" y="0"/>
                </a:moveTo>
                <a:lnTo>
                  <a:pt x="6866959" y="0"/>
                </a:lnTo>
                <a:lnTo>
                  <a:pt x="6866959" y="4445611"/>
                </a:lnTo>
                <a:lnTo>
                  <a:pt x="0" y="4445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09650" y="569160"/>
            <a:ext cx="1821112" cy="1172233"/>
            <a:chOff x="0" y="0"/>
            <a:chExt cx="479634" cy="308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9634" cy="308736"/>
            </a:xfrm>
            <a:custGeom>
              <a:avLst/>
              <a:gdLst/>
              <a:ahLst/>
              <a:cxnLst/>
              <a:rect r="r" b="b" t="t" l="l"/>
              <a:pathLst>
                <a:path h="308736" w="479634">
                  <a:moveTo>
                    <a:pt x="0" y="0"/>
                  </a:moveTo>
                  <a:lnTo>
                    <a:pt x="479634" y="0"/>
                  </a:lnTo>
                  <a:lnTo>
                    <a:pt x="479634" y="308736"/>
                  </a:lnTo>
                  <a:lnTo>
                    <a:pt x="0" y="308736"/>
                  </a:lnTo>
                  <a:close/>
                </a:path>
              </a:pathLst>
            </a:custGeom>
            <a:solidFill>
              <a:srgbClr val="25330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79634" cy="356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74257" y="656802"/>
            <a:ext cx="10751074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4EF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후기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8700" y="5301324"/>
            <a:ext cx="4777838" cy="5034121"/>
          </a:xfrm>
          <a:custGeom>
            <a:avLst/>
            <a:gdLst/>
            <a:ahLst/>
            <a:cxnLst/>
            <a:rect r="r" b="b" t="t" l="l"/>
            <a:pathLst>
              <a:path h="5034121" w="4777838">
                <a:moveTo>
                  <a:pt x="4777838" y="0"/>
                </a:moveTo>
                <a:lnTo>
                  <a:pt x="0" y="0"/>
                </a:lnTo>
                <a:lnTo>
                  <a:pt x="0" y="5034121"/>
                </a:lnTo>
                <a:lnTo>
                  <a:pt x="4777838" y="5034121"/>
                </a:lnTo>
                <a:lnTo>
                  <a:pt x="47778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857897"/>
            <a:ext cx="16230600" cy="185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F4EF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486597"/>
            <a:ext cx="1623060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4EFE6"/>
                </a:solidFill>
                <a:latin typeface="윤고딕"/>
                <a:ea typeface="윤고딕"/>
                <a:cs typeface="윤고딕"/>
                <a:sym typeface="윤고딕"/>
              </a:rPr>
              <a:t>정지용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996059"/>
            <a:ext cx="16230600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4EF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2024.08.23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DAGOlAvKUak</dc:identifier>
  <dcterms:modified xsi:type="dcterms:W3CDTF">2011-08-01T06:04:30Z</dcterms:modified>
  <cp:revision>1</cp:revision>
  <dc:title>베이지색 초록색 심플한 깔끔한 프로젝트 발표 프레젠테이션</dc:title>
</cp:coreProperties>
</file>